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skerville Display PT" charset="1" panose="02030602080406020203"/>
      <p:regular r:id="rId21"/>
    </p:embeddedFont>
    <p:embeddedFont>
      <p:font typeface="Inter" charset="1" panose="020B0502030000000004"/>
      <p:regular r:id="rId22"/>
    </p:embeddedFont>
    <p:embeddedFont>
      <p:font typeface="Baskerville Display PT Bold" charset="1" panose="02030702080406020203"/>
      <p:regular r:id="rId23"/>
    </p:embeddedFont>
    <p:embeddedFont>
      <p:font typeface="Inter Bold" charset="1" panose="020B08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1105" y="1472081"/>
            <a:ext cx="4011765" cy="5017183"/>
          </a:xfrm>
          <a:custGeom>
            <a:avLst/>
            <a:gdLst/>
            <a:ahLst/>
            <a:cxnLst/>
            <a:rect r="r" b="b" t="t" l="l"/>
            <a:pathLst>
              <a:path h="5017183" w="4011765">
                <a:moveTo>
                  <a:pt x="0" y="0"/>
                </a:moveTo>
                <a:lnTo>
                  <a:pt x="4011765" y="0"/>
                </a:lnTo>
                <a:lnTo>
                  <a:pt x="4011765" y="5017183"/>
                </a:lnTo>
                <a:lnTo>
                  <a:pt x="0" y="501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2" t="0" r="-7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1790" y="6355914"/>
            <a:ext cx="7824419" cy="1177844"/>
            <a:chOff x="0" y="0"/>
            <a:chExt cx="10432559" cy="1570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2559" cy="1570459"/>
            </a:xfrm>
            <a:custGeom>
              <a:avLst/>
              <a:gdLst/>
              <a:ahLst/>
              <a:cxnLst/>
              <a:rect r="r" b="b" t="t" l="l"/>
              <a:pathLst>
                <a:path h="1570459" w="10432559">
                  <a:moveTo>
                    <a:pt x="0" y="0"/>
                  </a:moveTo>
                  <a:lnTo>
                    <a:pt x="10432559" y="0"/>
                  </a:lnTo>
                  <a:lnTo>
                    <a:pt x="10432559" y="1570459"/>
                  </a:lnTo>
                  <a:lnTo>
                    <a:pt x="0" y="1570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0432559" cy="17038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29"/>
                </a:lnSpc>
              </a:pPr>
              <a:r>
                <a:rPr lang="en-US" sz="6878" spc="1375">
                  <a:solidFill>
                    <a:srgbClr val="504C44"/>
                  </a:solidFill>
                  <a:latin typeface="Baskerville Display PT"/>
                  <a:ea typeface="Baskerville Display PT"/>
                  <a:cs typeface="Baskerville Display PT"/>
                  <a:sym typeface="Baskerville Display PT"/>
                </a:rPr>
                <a:t>FLASHCODE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32342" y="7720971"/>
            <a:ext cx="10464984" cy="835362"/>
            <a:chOff x="0" y="0"/>
            <a:chExt cx="13953312" cy="11138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53313" cy="1113816"/>
            </a:xfrm>
            <a:custGeom>
              <a:avLst/>
              <a:gdLst/>
              <a:ahLst/>
              <a:cxnLst/>
              <a:rect r="r" b="b" t="t" l="l"/>
              <a:pathLst>
                <a:path h="1113816" w="13953313">
                  <a:moveTo>
                    <a:pt x="0" y="0"/>
                  </a:moveTo>
                  <a:lnTo>
                    <a:pt x="13953313" y="0"/>
                  </a:lnTo>
                  <a:lnTo>
                    <a:pt x="13953313" y="1113816"/>
                  </a:lnTo>
                  <a:lnTo>
                    <a:pt x="0" y="1113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953312" cy="117096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06"/>
                </a:lnSpc>
              </a:pPr>
              <a:r>
                <a:rPr lang="en-US" sz="2361" spc="472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SMART MINDS. FAST ANSWERS. ZERO JUDGMENT.</a:t>
              </a:r>
            </a:p>
            <a:p>
              <a:pPr algn="ctr">
                <a:lnSpc>
                  <a:spcPts val="33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36593" y="8746832"/>
            <a:ext cx="10464984" cy="416262"/>
            <a:chOff x="0" y="0"/>
            <a:chExt cx="13953312" cy="555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53313" cy="555016"/>
            </a:xfrm>
            <a:custGeom>
              <a:avLst/>
              <a:gdLst/>
              <a:ahLst/>
              <a:cxnLst/>
              <a:rect r="r" b="b" t="t" l="l"/>
              <a:pathLst>
                <a:path h="555016" w="13953313">
                  <a:moveTo>
                    <a:pt x="0" y="0"/>
                  </a:moveTo>
                  <a:lnTo>
                    <a:pt x="13953313" y="0"/>
                  </a:lnTo>
                  <a:lnTo>
                    <a:pt x="13953313" y="555016"/>
                  </a:lnTo>
                  <a:lnTo>
                    <a:pt x="0" y="555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953312" cy="61216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06"/>
                </a:lnSpc>
              </a:pPr>
              <a:r>
                <a:rPr lang="en-US" sz="2361" spc="472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TEAM DELTA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199" y="952500"/>
            <a:ext cx="17104841" cy="1344991"/>
            <a:chOff x="0" y="0"/>
            <a:chExt cx="22806455" cy="1793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06454" cy="1793321"/>
            </a:xfrm>
            <a:custGeom>
              <a:avLst/>
              <a:gdLst/>
              <a:ahLst/>
              <a:cxnLst/>
              <a:rect r="r" b="b" t="t" l="l"/>
              <a:pathLst>
                <a:path h="1793321" w="22806454">
                  <a:moveTo>
                    <a:pt x="0" y="0"/>
                  </a:moveTo>
                  <a:lnTo>
                    <a:pt x="22806454" y="0"/>
                  </a:lnTo>
                  <a:lnTo>
                    <a:pt x="22806454" y="1793321"/>
                  </a:lnTo>
                  <a:lnTo>
                    <a:pt x="0" y="1793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806455" cy="17933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51"/>
                </a:lnSpc>
              </a:pPr>
              <a:r>
                <a:rPr lang="en-US" b="true" sz="3959" spc="79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CODE CHALLENGE &amp; KENTX</a:t>
              </a:r>
            </a:p>
            <a:p>
              <a:pPr algn="ctr">
                <a:lnSpc>
                  <a:spcPts val="47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48800" y="2400300"/>
            <a:ext cx="7620000" cy="6477000"/>
            <a:chOff x="0" y="0"/>
            <a:chExt cx="10160000" cy="863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60000" cy="8636000"/>
            </a:xfrm>
            <a:custGeom>
              <a:avLst/>
              <a:gdLst/>
              <a:ahLst/>
              <a:cxnLst/>
              <a:rect r="r" b="b" t="t" l="l"/>
              <a:pathLst>
                <a:path h="8636000" w="10160000">
                  <a:moveTo>
                    <a:pt x="0" y="0"/>
                  </a:moveTo>
                  <a:lnTo>
                    <a:pt x="10160000" y="0"/>
                  </a:lnTo>
                  <a:lnTo>
                    <a:pt x="10160000" y="8636000"/>
                  </a:lnTo>
                  <a:lnTo>
                    <a:pt x="0" y="863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0160000" cy="8645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7820" indent="-16891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Kent State magazines, important dates, merchandise</a:t>
              </a:r>
            </a:p>
            <a:p>
              <a:pPr algn="l" marL="337820" indent="-168910" lvl="1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666" y="2552700"/>
            <a:ext cx="8360134" cy="6629400"/>
            <a:chOff x="0" y="0"/>
            <a:chExt cx="11146845" cy="883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46845" cy="8839200"/>
            </a:xfrm>
            <a:custGeom>
              <a:avLst/>
              <a:gdLst/>
              <a:ahLst/>
              <a:cxnLst/>
              <a:rect r="r" b="b" t="t" l="l"/>
              <a:pathLst>
                <a:path h="8839200" w="11146845">
                  <a:moveTo>
                    <a:pt x="0" y="0"/>
                  </a:moveTo>
                  <a:lnTo>
                    <a:pt x="11146845" y="0"/>
                  </a:lnTo>
                  <a:lnTo>
                    <a:pt x="11146845" y="8839200"/>
                  </a:lnTo>
                  <a:lnTo>
                    <a:pt x="0" y="88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3" t="0" r="-783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146845" cy="884872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 marL="337820" indent="-16891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Coding challenge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296400" y="3716282"/>
            <a:ext cx="8265641" cy="3845035"/>
          </a:xfrm>
          <a:custGeom>
            <a:avLst/>
            <a:gdLst/>
            <a:ahLst/>
            <a:cxnLst/>
            <a:rect r="r" b="b" t="t" l="l"/>
            <a:pathLst>
              <a:path h="3845035" w="8265641">
                <a:moveTo>
                  <a:pt x="0" y="0"/>
                </a:moveTo>
                <a:lnTo>
                  <a:pt x="8265641" y="0"/>
                </a:lnTo>
                <a:lnTo>
                  <a:pt x="8265641" y="3845035"/>
                </a:lnTo>
                <a:lnTo>
                  <a:pt x="0" y="3845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998" r="0" b="-3883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4507" y="2902261"/>
            <a:ext cx="5224007" cy="5225027"/>
            <a:chOff x="0" y="0"/>
            <a:chExt cx="6965342" cy="69667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" t="0" r="9" b="0"/>
            <a:stretch>
              <a:fillRect/>
            </a:stretch>
          </p:blipFill>
          <p:spPr>
            <a:xfrm flipH="false" flipV="false">
              <a:off x="0" y="0"/>
              <a:ext cx="6965342" cy="696670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306894" y="1161757"/>
            <a:ext cx="738443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4400" spc="88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ADMIN DASHBOARD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780644" y="2902261"/>
            <a:ext cx="9283031" cy="5928395"/>
            <a:chOff x="0" y="0"/>
            <a:chExt cx="12377375" cy="79045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7376" cy="7904526"/>
            </a:xfrm>
            <a:custGeom>
              <a:avLst/>
              <a:gdLst/>
              <a:ahLst/>
              <a:cxnLst/>
              <a:rect r="r" b="b" t="t" l="l"/>
              <a:pathLst>
                <a:path h="7904526" w="12377376">
                  <a:moveTo>
                    <a:pt x="0" y="0"/>
                  </a:moveTo>
                  <a:lnTo>
                    <a:pt x="12377376" y="0"/>
                  </a:lnTo>
                  <a:lnTo>
                    <a:pt x="12377376" y="7904526"/>
                  </a:lnTo>
                  <a:lnTo>
                    <a:pt x="0" y="7904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38125"/>
              <a:ext cx="12377375" cy="814265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Manage users: </a:t>
              </a: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view, edit, delete, track activity</a:t>
              </a:r>
            </a:p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View analytics: </a:t>
              </a: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questions, answers, and engagement trends</a:t>
              </a:r>
            </a:p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Get insights on question performance (upvotes, answers, etc.)</a:t>
              </a:r>
            </a:p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Manage tags: </a:t>
              </a: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add, edit, and track usage</a:t>
              </a:r>
            </a:p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Handle events &amp; magazines: </a:t>
              </a: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add, update, delete</a:t>
              </a:r>
            </a:p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Configure app settings: </a:t>
              </a: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roles, security, privacy</a:t>
              </a:r>
            </a:p>
            <a:p>
              <a:pPr algn="l" marL="518160" indent="-259080" lvl="1">
                <a:lnSpc>
                  <a:spcPts val="535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Use Clerk for role-based access and authentication</a:t>
              </a:r>
            </a:p>
            <a:p>
              <a:pPr algn="l">
                <a:lnSpc>
                  <a:spcPts val="5352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330" y="1713908"/>
            <a:ext cx="15401340" cy="8124207"/>
          </a:xfrm>
          <a:custGeom>
            <a:avLst/>
            <a:gdLst/>
            <a:ahLst/>
            <a:cxnLst/>
            <a:rect r="r" b="b" t="t" l="l"/>
            <a:pathLst>
              <a:path h="8124207" w="15401340">
                <a:moveTo>
                  <a:pt x="0" y="0"/>
                </a:moveTo>
                <a:lnTo>
                  <a:pt x="15401340" y="0"/>
                </a:lnTo>
                <a:lnTo>
                  <a:pt x="15401340" y="8124207"/>
                </a:lnTo>
                <a:lnTo>
                  <a:pt x="0" y="8124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1780" y="650875"/>
            <a:ext cx="738443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4399" spc="87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ADMIN 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6382" y="1211321"/>
            <a:ext cx="14933069" cy="7407490"/>
            <a:chOff x="0" y="0"/>
            <a:chExt cx="19910759" cy="98766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5536" y="2776902"/>
              <a:ext cx="77694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Chat Feature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71327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635536" y="4356278"/>
              <a:ext cx="77694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Mobile App: Stay connected on the go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84570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35536" y="5973412"/>
              <a:ext cx="77694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Event ads &amp; sports rankings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601703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35536" y="7556678"/>
              <a:ext cx="77694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Project Builder for student ideas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218837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700666" y="-76200"/>
              <a:ext cx="12325350" cy="96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59"/>
                </a:lnSpc>
              </a:pPr>
              <a:r>
                <a:rPr lang="en-US" b="true" sz="4399" spc="879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FUTURE WORK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141273" y="2773012"/>
              <a:ext cx="776948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Connections: Follow others to build networks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442718" y="2371327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141273" y="4356278"/>
              <a:ext cx="77694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 Share files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442718" y="3984570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06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083198" y="5973412"/>
              <a:ext cx="776948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Comments: Discuss and clarify answers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442718" y="5601703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07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141273" y="7556678"/>
              <a:ext cx="7769486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Stories: Share experiences and tips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442718" y="7218837"/>
              <a:ext cx="1513480" cy="120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3"/>
                </a:lnSpc>
              </a:pPr>
              <a:r>
                <a:rPr lang="en-US" sz="5423">
                  <a:solidFill>
                    <a:srgbClr val="504C44">
                      <a:alpha val="19608"/>
                    </a:srgbClr>
                  </a:solidFill>
                  <a:latin typeface="Inter"/>
                  <a:ea typeface="Inter"/>
                  <a:cs typeface="Inter"/>
                  <a:sym typeface="Inter"/>
                </a:rPr>
                <a:t>08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35408" y="9426862"/>
              <a:ext cx="776948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3295" y="2956897"/>
            <a:ext cx="4512422" cy="4373206"/>
          </a:xfrm>
          <a:custGeom>
            <a:avLst/>
            <a:gdLst/>
            <a:ahLst/>
            <a:cxnLst/>
            <a:rect r="r" b="b" t="t" l="l"/>
            <a:pathLst>
              <a:path h="4373206" w="4512422">
                <a:moveTo>
                  <a:pt x="0" y="0"/>
                </a:moveTo>
                <a:lnTo>
                  <a:pt x="4512422" y="0"/>
                </a:lnTo>
                <a:lnTo>
                  <a:pt x="4512422" y="4373206"/>
                </a:lnTo>
                <a:lnTo>
                  <a:pt x="0" y="4373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09" t="0" r="-14609" b="-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14505" y="2909272"/>
            <a:ext cx="9072694" cy="2190404"/>
            <a:chOff x="0" y="0"/>
            <a:chExt cx="12096925" cy="29205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96925" cy="2920538"/>
            </a:xfrm>
            <a:custGeom>
              <a:avLst/>
              <a:gdLst/>
              <a:ahLst/>
              <a:cxnLst/>
              <a:rect r="r" b="b" t="t" l="l"/>
              <a:pathLst>
                <a:path h="2920538" w="12096925">
                  <a:moveTo>
                    <a:pt x="0" y="0"/>
                  </a:moveTo>
                  <a:lnTo>
                    <a:pt x="12096925" y="0"/>
                  </a:lnTo>
                  <a:lnTo>
                    <a:pt x="12096925" y="2920538"/>
                  </a:lnTo>
                  <a:lnTo>
                    <a:pt x="0" y="2920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096925" cy="2968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FlashCode empowers students to learn, connect, and grow through collaboration. With KentX and future features, it’s more than a platform—it’s a campus companion. Together, we’re building a smarter, stronger student community.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14505" y="5099676"/>
            <a:ext cx="2149547" cy="518449"/>
            <a:chOff x="0" y="0"/>
            <a:chExt cx="2866063" cy="6912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6063" cy="691265"/>
            </a:xfrm>
            <a:custGeom>
              <a:avLst/>
              <a:gdLst/>
              <a:ahLst/>
              <a:cxnLst/>
              <a:rect r="r" b="b" t="t" l="l"/>
              <a:pathLst>
                <a:path h="691265" w="2866063">
                  <a:moveTo>
                    <a:pt x="0" y="0"/>
                  </a:moveTo>
                  <a:lnTo>
                    <a:pt x="2866063" y="0"/>
                  </a:lnTo>
                  <a:lnTo>
                    <a:pt x="2866063" y="691265"/>
                  </a:lnTo>
                  <a:lnTo>
                    <a:pt x="0" y="691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866063" cy="6817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99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Thanks to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14505" y="5671586"/>
            <a:ext cx="6923147" cy="870874"/>
            <a:chOff x="0" y="0"/>
            <a:chExt cx="9230863" cy="11611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0863" cy="1161165"/>
            </a:xfrm>
            <a:custGeom>
              <a:avLst/>
              <a:gdLst/>
              <a:ahLst/>
              <a:cxnLst/>
              <a:rect r="r" b="b" t="t" l="l"/>
              <a:pathLst>
                <a:path h="1161165" w="9230863">
                  <a:moveTo>
                    <a:pt x="0" y="0"/>
                  </a:moveTo>
                  <a:lnTo>
                    <a:pt x="9230863" y="0"/>
                  </a:lnTo>
                  <a:lnTo>
                    <a:pt x="9230863" y="1161165"/>
                  </a:lnTo>
                  <a:lnTo>
                    <a:pt x="0" y="1161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230863" cy="11516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99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Professors Gregory S. DeLozier and Branson Boggia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14505" y="6948184"/>
            <a:ext cx="8115300" cy="1223299"/>
            <a:chOff x="0" y="0"/>
            <a:chExt cx="10820400" cy="16310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20400" cy="1631065"/>
            </a:xfrm>
            <a:custGeom>
              <a:avLst/>
              <a:gdLst/>
              <a:ahLst/>
              <a:cxnLst/>
              <a:rect r="r" b="b" t="t" l="l"/>
              <a:pathLst>
                <a:path h="1631065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631065"/>
                  </a:lnTo>
                  <a:lnTo>
                    <a:pt x="0" y="1631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0820400" cy="16215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99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Kudos to Team Delta and all classmates—great projects, great teamwork 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21625" y="1028700"/>
            <a:ext cx="5432981" cy="825320"/>
            <a:chOff x="0" y="0"/>
            <a:chExt cx="7243975" cy="11004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43975" cy="1100427"/>
            </a:xfrm>
            <a:custGeom>
              <a:avLst/>
              <a:gdLst/>
              <a:ahLst/>
              <a:cxnLst/>
              <a:rect r="r" b="b" t="t" l="l"/>
              <a:pathLst>
                <a:path h="1100427" w="7243975">
                  <a:moveTo>
                    <a:pt x="0" y="0"/>
                  </a:moveTo>
                  <a:lnTo>
                    <a:pt x="7243975" y="0"/>
                  </a:lnTo>
                  <a:lnTo>
                    <a:pt x="7243975" y="1100427"/>
                  </a:lnTo>
                  <a:lnTo>
                    <a:pt x="0" y="1100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19075"/>
              <a:ext cx="7243975" cy="13195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98"/>
                </a:lnSpc>
              </a:pPr>
              <a:r>
                <a:rPr lang="en-US" b="true" sz="4399" spc="109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CONCLUSION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37652" y="8577207"/>
            <a:ext cx="2149547" cy="518449"/>
            <a:chOff x="0" y="0"/>
            <a:chExt cx="2866063" cy="6912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66063" cy="691265"/>
            </a:xfrm>
            <a:custGeom>
              <a:avLst/>
              <a:gdLst/>
              <a:ahLst/>
              <a:cxnLst/>
              <a:rect r="r" b="b" t="t" l="l"/>
              <a:pathLst>
                <a:path h="691265" w="2866063">
                  <a:moveTo>
                    <a:pt x="0" y="0"/>
                  </a:moveTo>
                  <a:lnTo>
                    <a:pt x="2866063" y="0"/>
                  </a:lnTo>
                  <a:lnTo>
                    <a:pt x="2866063" y="691265"/>
                  </a:lnTo>
                  <a:lnTo>
                    <a:pt x="0" y="691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2866063" cy="6817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99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Team Delta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31" r="0" b="2631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088" y="1446338"/>
            <a:ext cx="15700111" cy="825271"/>
            <a:chOff x="0" y="0"/>
            <a:chExt cx="20933481" cy="1100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33482" cy="1100362"/>
            </a:xfrm>
            <a:custGeom>
              <a:avLst/>
              <a:gdLst/>
              <a:ahLst/>
              <a:cxnLst/>
              <a:rect r="r" b="b" t="t" l="l"/>
              <a:pathLst>
                <a:path h="1100362" w="20933482">
                  <a:moveTo>
                    <a:pt x="0" y="0"/>
                  </a:moveTo>
                  <a:lnTo>
                    <a:pt x="20933482" y="0"/>
                  </a:lnTo>
                  <a:lnTo>
                    <a:pt x="20933482" y="1100362"/>
                  </a:lnTo>
                  <a:lnTo>
                    <a:pt x="0" y="1100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933481" cy="1119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598"/>
                </a:lnSpc>
              </a:pPr>
              <a:r>
                <a:rPr lang="en-US" b="true" sz="4400" spc="79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PROBLEM STATEMENT AND SOLUTION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0733" y="2689214"/>
            <a:ext cx="8880626" cy="3233581"/>
            <a:chOff x="0" y="0"/>
            <a:chExt cx="11840835" cy="43114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40835" cy="4311442"/>
            </a:xfrm>
            <a:custGeom>
              <a:avLst/>
              <a:gdLst/>
              <a:ahLst/>
              <a:cxnLst/>
              <a:rect r="r" b="b" t="t" l="l"/>
              <a:pathLst>
                <a:path h="4311442" w="11840835">
                  <a:moveTo>
                    <a:pt x="0" y="0"/>
                  </a:moveTo>
                  <a:lnTo>
                    <a:pt x="11840835" y="0"/>
                  </a:lnTo>
                  <a:lnTo>
                    <a:pt x="11840835" y="4311442"/>
                  </a:lnTo>
                  <a:lnTo>
                    <a:pt x="0" y="4311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11840835" cy="44447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296"/>
                </a:lnSpc>
              </a:pPr>
            </a:p>
            <a:p>
              <a:pPr algn="just" marL="518163" indent="-259082" lvl="1">
                <a:lnSpc>
                  <a:spcPts val="4296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Finding reliable help takes too long.</a:t>
              </a:r>
            </a:p>
            <a:p>
              <a:pPr algn="just" marL="518163" indent="-259082" lvl="1">
                <a:lnSpc>
                  <a:spcPts val="4296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Books and online tools aren’t always quick or useful.</a:t>
              </a:r>
            </a:p>
            <a:p>
              <a:pPr algn="just" marL="518163" indent="-259082" lvl="1">
                <a:lnSpc>
                  <a:spcPts val="4296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Relying only on AI makes learning less engaging.</a:t>
              </a:r>
            </a:p>
            <a:p>
              <a:pPr algn="just">
                <a:lnSpc>
                  <a:spcPts val="429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0733" y="5732180"/>
            <a:ext cx="8977673" cy="3379515"/>
            <a:chOff x="0" y="0"/>
            <a:chExt cx="11970231" cy="45060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70231" cy="4506020"/>
            </a:xfrm>
            <a:custGeom>
              <a:avLst/>
              <a:gdLst/>
              <a:ahLst/>
              <a:cxnLst/>
              <a:rect r="r" b="b" t="t" l="l"/>
              <a:pathLst>
                <a:path h="4506020" w="11970231">
                  <a:moveTo>
                    <a:pt x="0" y="0"/>
                  </a:moveTo>
                  <a:lnTo>
                    <a:pt x="11970231" y="0"/>
                  </a:lnTo>
                  <a:lnTo>
                    <a:pt x="11970231" y="4506020"/>
                  </a:lnTo>
                  <a:lnTo>
                    <a:pt x="0" y="4506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11970231" cy="4639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18163" indent="-259082" lvl="1">
                <a:lnSpc>
                  <a:spcPts val="4296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FlashCode - a platform where Students can ask, answer, and learn together.</a:t>
              </a:r>
            </a:p>
            <a:p>
              <a:pPr algn="just" marL="518163" indent="-259082" lvl="1">
                <a:lnSpc>
                  <a:spcPts val="4296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Boosts learning through voting, sharing, and teamwork</a:t>
              </a: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  <a:p>
              <a:pPr algn="just" marL="518163" indent="-259082" lvl="1">
                <a:lnSpc>
                  <a:spcPts val="4296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It creates a community that helps solve problems better together.</a:t>
              </a:r>
            </a:p>
            <a:p>
              <a:pPr algn="just">
                <a:lnSpc>
                  <a:spcPts val="429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37956" y="3509424"/>
            <a:ext cx="7240116" cy="4826744"/>
          </a:xfrm>
          <a:custGeom>
            <a:avLst/>
            <a:gdLst/>
            <a:ahLst/>
            <a:cxnLst/>
            <a:rect r="r" b="b" t="t" l="l"/>
            <a:pathLst>
              <a:path h="4826744" w="7240116">
                <a:moveTo>
                  <a:pt x="0" y="0"/>
                </a:moveTo>
                <a:lnTo>
                  <a:pt x="7240116" y="0"/>
                </a:lnTo>
                <a:lnTo>
                  <a:pt x="7240116" y="4826743"/>
                </a:lnTo>
                <a:lnTo>
                  <a:pt x="0" y="4826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6284" y="1409252"/>
            <a:ext cx="13807516" cy="825271"/>
            <a:chOff x="0" y="0"/>
            <a:chExt cx="18410021" cy="1100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10022" cy="1100362"/>
            </a:xfrm>
            <a:custGeom>
              <a:avLst/>
              <a:gdLst/>
              <a:ahLst/>
              <a:cxnLst/>
              <a:rect r="r" b="b" t="t" l="l"/>
              <a:pathLst>
                <a:path h="1100362" w="18410022">
                  <a:moveTo>
                    <a:pt x="0" y="0"/>
                  </a:moveTo>
                  <a:lnTo>
                    <a:pt x="18410022" y="0"/>
                  </a:lnTo>
                  <a:lnTo>
                    <a:pt x="18410022" y="1100362"/>
                  </a:lnTo>
                  <a:lnTo>
                    <a:pt x="0" y="1100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8410021" cy="1119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598"/>
                </a:lnSpc>
              </a:pPr>
              <a:r>
                <a:rPr lang="en-US" b="true" sz="4400" spc="79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TECHSTACK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70199" y="7576328"/>
            <a:ext cx="6747921" cy="823519"/>
          </a:xfrm>
          <a:custGeom>
            <a:avLst/>
            <a:gdLst/>
            <a:ahLst/>
            <a:cxnLst/>
            <a:rect r="r" b="b" t="t" l="l"/>
            <a:pathLst>
              <a:path h="823519" w="6747921">
                <a:moveTo>
                  <a:pt x="0" y="0"/>
                </a:moveTo>
                <a:lnTo>
                  <a:pt x="6747921" y="0"/>
                </a:lnTo>
                <a:lnTo>
                  <a:pt x="6747921" y="823519"/>
                </a:lnTo>
                <a:lnTo>
                  <a:pt x="0" y="82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8737" y="3047986"/>
            <a:ext cx="8615263" cy="5199993"/>
            <a:chOff x="0" y="0"/>
            <a:chExt cx="11487017" cy="693332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3554371"/>
              <a:ext cx="9245976" cy="1390196"/>
              <a:chOff x="0" y="0"/>
              <a:chExt cx="9245976" cy="139019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245976" cy="1390196"/>
              </a:xfrm>
              <a:custGeom>
                <a:avLst/>
                <a:gdLst/>
                <a:ahLst/>
                <a:cxnLst/>
                <a:rect r="r" b="b" t="t" l="l"/>
                <a:pathLst>
                  <a:path h="1390196" w="9245976">
                    <a:moveTo>
                      <a:pt x="0" y="0"/>
                    </a:moveTo>
                    <a:lnTo>
                      <a:pt x="9245976" y="0"/>
                    </a:lnTo>
                    <a:lnTo>
                      <a:pt x="9245976" y="1390196"/>
                    </a:lnTo>
                    <a:lnTo>
                      <a:pt x="0" y="13901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47625"/>
                <a:ext cx="9245976" cy="1342571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600"/>
                  </a:lnSpc>
                </a:pPr>
                <a:r>
                  <a:rPr lang="en-US" sz="260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Clerk, NextAuth.js, React Hook Form</a:t>
                </a:r>
              </a:p>
              <a:p>
                <a:pPr algn="l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" y="2675247"/>
              <a:ext cx="7465240" cy="821625"/>
              <a:chOff x="0" y="0"/>
              <a:chExt cx="7465240" cy="821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465240" cy="821625"/>
              </a:xfrm>
              <a:custGeom>
                <a:avLst/>
                <a:gdLst/>
                <a:ahLst/>
                <a:cxnLst/>
                <a:rect r="r" b="b" t="t" l="l"/>
                <a:pathLst>
                  <a:path h="821625" w="7465240">
                    <a:moveTo>
                      <a:pt x="0" y="0"/>
                    </a:moveTo>
                    <a:lnTo>
                      <a:pt x="7465240" y="0"/>
                    </a:lnTo>
                    <a:lnTo>
                      <a:pt x="7465240" y="821625"/>
                    </a:lnTo>
                    <a:lnTo>
                      <a:pt x="0" y="8216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38100"/>
                <a:ext cx="7465240" cy="78352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400"/>
                  </a:lnSpc>
                </a:pPr>
                <a:r>
                  <a:rPr lang="en-US" sz="2400" b="true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Authentication &amp; Forms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" y="5943716"/>
              <a:ext cx="9245975" cy="989608"/>
              <a:chOff x="0" y="0"/>
              <a:chExt cx="9245975" cy="98960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245974" cy="989608"/>
              </a:xfrm>
              <a:custGeom>
                <a:avLst/>
                <a:gdLst/>
                <a:ahLst/>
                <a:cxnLst/>
                <a:rect r="r" b="b" t="t" l="l"/>
                <a:pathLst>
                  <a:path h="989608" w="9245974">
                    <a:moveTo>
                      <a:pt x="0" y="0"/>
                    </a:moveTo>
                    <a:lnTo>
                      <a:pt x="9245974" y="0"/>
                    </a:lnTo>
                    <a:lnTo>
                      <a:pt x="9245974" y="989608"/>
                    </a:lnTo>
                    <a:lnTo>
                      <a:pt x="0" y="98960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38100"/>
                <a:ext cx="9245975" cy="95150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4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Next.js API , Flask, MongoDB, Mongoose 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8175" y="5002067"/>
              <a:ext cx="2780329" cy="821625"/>
              <a:chOff x="0" y="0"/>
              <a:chExt cx="2780329" cy="82162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80329" cy="821625"/>
              </a:xfrm>
              <a:custGeom>
                <a:avLst/>
                <a:gdLst/>
                <a:ahLst/>
                <a:cxnLst/>
                <a:rect r="r" b="b" t="t" l="l"/>
                <a:pathLst>
                  <a:path h="821625" w="2780329">
                    <a:moveTo>
                      <a:pt x="0" y="0"/>
                    </a:moveTo>
                    <a:lnTo>
                      <a:pt x="2780329" y="0"/>
                    </a:lnTo>
                    <a:lnTo>
                      <a:pt x="2780329" y="821625"/>
                    </a:lnTo>
                    <a:lnTo>
                      <a:pt x="0" y="8216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38100"/>
                <a:ext cx="2780329" cy="78352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400"/>
                  </a:lnSpc>
                </a:pPr>
                <a:r>
                  <a:rPr lang="en-US" sz="2400" b="true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Backend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" y="953560"/>
              <a:ext cx="11487016" cy="1223708"/>
              <a:chOff x="0" y="0"/>
              <a:chExt cx="11487016" cy="122370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487016" cy="1223708"/>
              </a:xfrm>
              <a:custGeom>
                <a:avLst/>
                <a:gdLst/>
                <a:ahLst/>
                <a:cxnLst/>
                <a:rect r="r" b="b" t="t" l="l"/>
                <a:pathLst>
                  <a:path h="1223708" w="11487016">
                    <a:moveTo>
                      <a:pt x="0" y="0"/>
                    </a:moveTo>
                    <a:lnTo>
                      <a:pt x="11487016" y="0"/>
                    </a:lnTo>
                    <a:lnTo>
                      <a:pt x="11487016" y="1223708"/>
                    </a:lnTo>
                    <a:lnTo>
                      <a:pt x="0" y="122370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38100"/>
                <a:ext cx="11487016" cy="118560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4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Next.js, TypeScript, Tailwind CSS, ShadCN</a:t>
                </a:r>
              </a:p>
              <a:p>
                <a:pPr algn="l">
                  <a:lnSpc>
                    <a:spcPts val="168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8175" y="0"/>
              <a:ext cx="6473396" cy="953560"/>
              <a:chOff x="0" y="0"/>
              <a:chExt cx="6473396" cy="95356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473396" cy="953560"/>
              </a:xfrm>
              <a:custGeom>
                <a:avLst/>
                <a:gdLst/>
                <a:ahLst/>
                <a:cxnLst/>
                <a:rect r="r" b="b" t="t" l="l"/>
                <a:pathLst>
                  <a:path h="953560" w="6473396">
                    <a:moveTo>
                      <a:pt x="0" y="0"/>
                    </a:moveTo>
                    <a:lnTo>
                      <a:pt x="6473396" y="0"/>
                    </a:lnTo>
                    <a:lnTo>
                      <a:pt x="6473396" y="953560"/>
                    </a:lnTo>
                    <a:lnTo>
                      <a:pt x="0" y="95356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38100"/>
                <a:ext cx="6473396" cy="91546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400"/>
                  </a:lnSpc>
                </a:pPr>
                <a:r>
                  <a:rPr lang="en-US" sz="2400" b="true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Frontend &amp; Styling</a:t>
                </a:r>
              </a:p>
            </p:txBody>
          </p:sp>
        </p:grpSp>
      </p:grpSp>
      <p:sp>
        <p:nvSpPr>
          <p:cNvPr name="Freeform 25" id="25" descr="A sign on a wall  AI-generated content may be incorrect."/>
          <p:cNvSpPr/>
          <p:nvPr/>
        </p:nvSpPr>
        <p:spPr>
          <a:xfrm flipH="false" flipV="false" rot="0">
            <a:off x="9445997" y="2351599"/>
            <a:ext cx="7165517" cy="7165517"/>
          </a:xfrm>
          <a:custGeom>
            <a:avLst/>
            <a:gdLst/>
            <a:ahLst/>
            <a:cxnLst/>
            <a:rect r="r" b="b" t="t" l="l"/>
            <a:pathLst>
              <a:path h="7165517" w="7165517">
                <a:moveTo>
                  <a:pt x="0" y="0"/>
                </a:moveTo>
                <a:lnTo>
                  <a:pt x="7165517" y="0"/>
                </a:lnTo>
                <a:lnTo>
                  <a:pt x="7165517" y="7165517"/>
                </a:lnTo>
                <a:lnTo>
                  <a:pt x="0" y="7165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1827" y="3931959"/>
            <a:ext cx="58271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Secure authentication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0271" y="3641748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1827" y="5096533"/>
            <a:ext cx="58271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Responsive design with Light/Dark mode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3842" y="4992361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11827" y="6698003"/>
            <a:ext cx="58271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Q&amp;A system with voting and filtering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0271" y="6407792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9840" y="1958085"/>
            <a:ext cx="9244012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4399" spc="87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42310" y="3576890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42310" y="4991703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9345" y="3745920"/>
            <a:ext cx="58271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Search, Save, Interact, and Explore Kent State Events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0295" y="5095875"/>
            <a:ext cx="58271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Detailed user profiles with activity tracking</a:t>
            </a: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72670" y="6511964"/>
            <a:ext cx="58271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Tech blog and Daily coding challenges for skill Improvement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2310" y="6407792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11827" y="8699747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461" y="5568338"/>
            <a:ext cx="5179433" cy="45891"/>
            <a:chOff x="0" y="0"/>
            <a:chExt cx="5733461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5682615" cy="50800"/>
            </a:xfrm>
            <a:custGeom>
              <a:avLst/>
              <a:gdLst/>
              <a:ahLst/>
              <a:cxnLst/>
              <a:rect r="r" b="b" t="t" l="l"/>
              <a:pathLst>
                <a:path h="50800" w="5682615">
                  <a:moveTo>
                    <a:pt x="0" y="0"/>
                  </a:moveTo>
                  <a:lnTo>
                    <a:pt x="5682615" y="0"/>
                  </a:lnTo>
                  <a:lnTo>
                    <a:pt x="568261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80910" y="2311447"/>
            <a:ext cx="11834409" cy="6946853"/>
            <a:chOff x="0" y="0"/>
            <a:chExt cx="16849992" cy="9891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49979" cy="9891014"/>
            </a:xfrm>
            <a:custGeom>
              <a:avLst/>
              <a:gdLst/>
              <a:ahLst/>
              <a:cxnLst/>
              <a:rect r="r" b="b" t="t" l="l"/>
              <a:pathLst>
                <a:path h="9891014" w="16849979">
                  <a:moveTo>
                    <a:pt x="0" y="0"/>
                  </a:moveTo>
                  <a:lnTo>
                    <a:pt x="16849979" y="0"/>
                  </a:lnTo>
                  <a:lnTo>
                    <a:pt x="16849979" y="9891014"/>
                  </a:lnTo>
                  <a:lnTo>
                    <a:pt x="0" y="9891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56" t="0" r="-385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2680" y="1028700"/>
            <a:ext cx="17142639" cy="825271"/>
            <a:chOff x="0" y="0"/>
            <a:chExt cx="22856852" cy="1100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56851" cy="1100362"/>
            </a:xfrm>
            <a:custGeom>
              <a:avLst/>
              <a:gdLst/>
              <a:ahLst/>
              <a:cxnLst/>
              <a:rect r="r" b="b" t="t" l="l"/>
              <a:pathLst>
                <a:path h="1100362" w="22856851">
                  <a:moveTo>
                    <a:pt x="0" y="0"/>
                  </a:moveTo>
                  <a:lnTo>
                    <a:pt x="22856851" y="0"/>
                  </a:lnTo>
                  <a:lnTo>
                    <a:pt x="22856851" y="1100362"/>
                  </a:lnTo>
                  <a:lnTo>
                    <a:pt x="0" y="1100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2856852" cy="1119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598"/>
                </a:lnSpc>
              </a:pPr>
              <a:r>
                <a:rPr lang="en-US" b="true" sz="4400" spc="79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GUEST ACCESS /  LOGIN ACCESS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7323" y="3190355"/>
            <a:ext cx="5776572" cy="1953145"/>
            <a:chOff x="0" y="0"/>
            <a:chExt cx="7702096" cy="2604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02096" cy="2604193"/>
            </a:xfrm>
            <a:custGeom>
              <a:avLst/>
              <a:gdLst/>
              <a:ahLst/>
              <a:cxnLst/>
              <a:rect r="r" b="b" t="t" l="l"/>
              <a:pathLst>
                <a:path h="2604193" w="7702096">
                  <a:moveTo>
                    <a:pt x="0" y="0"/>
                  </a:moveTo>
                  <a:lnTo>
                    <a:pt x="7702096" y="0"/>
                  </a:lnTo>
                  <a:lnTo>
                    <a:pt x="7702096" y="2604193"/>
                  </a:lnTo>
                  <a:lnTo>
                    <a:pt x="0" y="2604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7702096" cy="2699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980446" indent="-245112" lvl="3">
                <a:lnSpc>
                  <a:spcPts val="3864"/>
                </a:lnSpc>
                <a:buFont typeface="Arial"/>
                <a:buChar char="￭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Browse questions.</a:t>
              </a:r>
            </a:p>
            <a:p>
              <a:pPr algn="l" marL="980446" indent="-245112" lvl="3">
                <a:lnSpc>
                  <a:spcPts val="3864"/>
                </a:lnSpc>
                <a:buFont typeface="Arial"/>
                <a:buChar char="￭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See Events.</a:t>
              </a:r>
            </a:p>
            <a:p>
              <a:pPr algn="l" marL="980446" indent="-245112" lvl="3">
                <a:lnSpc>
                  <a:spcPts val="3864"/>
                </a:lnSpc>
                <a:buFont typeface="Arial"/>
                <a:buChar char="￭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Read Articles.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4578" y="6180458"/>
            <a:ext cx="5382061" cy="2630849"/>
            <a:chOff x="0" y="0"/>
            <a:chExt cx="7176081" cy="35077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76081" cy="3507798"/>
            </a:xfrm>
            <a:custGeom>
              <a:avLst/>
              <a:gdLst/>
              <a:ahLst/>
              <a:cxnLst/>
              <a:rect r="r" b="b" t="t" l="l"/>
              <a:pathLst>
                <a:path h="3507798" w="7176081">
                  <a:moveTo>
                    <a:pt x="0" y="0"/>
                  </a:moveTo>
                  <a:lnTo>
                    <a:pt x="7176081" y="0"/>
                  </a:lnTo>
                  <a:lnTo>
                    <a:pt x="7176081" y="3507798"/>
                  </a:lnTo>
                  <a:lnTo>
                    <a:pt x="0" y="3507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7176081" cy="3612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20779" indent="-155195" lvl="3">
                <a:lnSpc>
                  <a:spcPts val="3960"/>
                </a:lnSpc>
                <a:buFont typeface="Arial"/>
                <a:buChar char="￭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Post questions &amp; answers.</a:t>
              </a:r>
            </a:p>
            <a:p>
              <a:pPr algn="l" marL="620779" indent="-155195" lvl="3">
                <a:lnSpc>
                  <a:spcPts val="3960"/>
                </a:lnSpc>
                <a:buFont typeface="Arial"/>
                <a:buChar char="￭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Vote and comment.</a:t>
              </a:r>
            </a:p>
            <a:p>
              <a:pPr algn="l" marL="620779" indent="-155195" lvl="3">
                <a:lnSpc>
                  <a:spcPts val="3960"/>
                </a:lnSpc>
                <a:buFont typeface="Arial"/>
                <a:buChar char="￭"/>
              </a:pPr>
              <a:r>
                <a:rPr lang="en-US" sz="2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Save questions to Collections.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8845" y="1306486"/>
            <a:ext cx="16631036" cy="825271"/>
            <a:chOff x="0" y="0"/>
            <a:chExt cx="22174715" cy="1100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4715" cy="1100362"/>
            </a:xfrm>
            <a:custGeom>
              <a:avLst/>
              <a:gdLst/>
              <a:ahLst/>
              <a:cxnLst/>
              <a:rect r="r" b="b" t="t" l="l"/>
              <a:pathLst>
                <a:path h="1100362" w="22174715">
                  <a:moveTo>
                    <a:pt x="0" y="0"/>
                  </a:moveTo>
                  <a:lnTo>
                    <a:pt x="22174715" y="0"/>
                  </a:lnTo>
                  <a:lnTo>
                    <a:pt x="22174715" y="1100362"/>
                  </a:lnTo>
                  <a:lnTo>
                    <a:pt x="0" y="1100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2174715" cy="1119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598"/>
                </a:lnSpc>
              </a:pPr>
              <a:r>
                <a:rPr lang="en-US" b="true" sz="4400" spc="79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HOMEPAGE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706" y="2730178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9" y="0"/>
                </a:lnTo>
                <a:lnTo>
                  <a:pt x="11301259" y="6173312"/>
                </a:lnTo>
                <a:lnTo>
                  <a:pt x="0" y="617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8845" y="3657131"/>
            <a:ext cx="5334461" cy="5470804"/>
            <a:chOff x="0" y="0"/>
            <a:chExt cx="7112615" cy="72944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12615" cy="7294405"/>
            </a:xfrm>
            <a:custGeom>
              <a:avLst/>
              <a:gdLst/>
              <a:ahLst/>
              <a:cxnLst/>
              <a:rect r="r" b="b" t="t" l="l"/>
              <a:pathLst>
                <a:path h="7294405" w="7112615">
                  <a:moveTo>
                    <a:pt x="0" y="0"/>
                  </a:moveTo>
                  <a:lnTo>
                    <a:pt x="7112615" y="0"/>
                  </a:lnTo>
                  <a:lnTo>
                    <a:pt x="7112615" y="7294405"/>
                  </a:lnTo>
                  <a:lnTo>
                    <a:pt x="0" y="7294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00025"/>
              <a:ext cx="7112615" cy="74944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22134" indent="-155534" lvl="3">
                <a:lnSpc>
                  <a:spcPts val="4920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View question cards with votes &amp; answers.</a:t>
              </a:r>
            </a:p>
            <a:p>
              <a:pPr algn="l" marL="622134" indent="-155534" lvl="3">
                <a:lnSpc>
                  <a:spcPts val="4920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Local &amp; global search options.</a:t>
              </a:r>
            </a:p>
            <a:p>
              <a:pPr algn="l" marL="622134" indent="-155534" lvl="3">
                <a:lnSpc>
                  <a:spcPts val="4920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Easy navigation via sidebars (left &amp; right).</a:t>
              </a:r>
            </a:p>
            <a:p>
              <a:pPr algn="l" marL="622134" indent="-155534" lvl="3">
                <a:lnSpc>
                  <a:spcPts val="4920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Filter By Tags.</a:t>
              </a:r>
            </a:p>
            <a:p>
              <a:pPr algn="l" marL="622134" indent="-155534" lvl="3">
                <a:lnSpc>
                  <a:spcPts val="49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539" y="269779"/>
            <a:ext cx="15052895" cy="9362595"/>
          </a:xfrm>
          <a:custGeom>
            <a:avLst/>
            <a:gdLst/>
            <a:ahLst/>
            <a:cxnLst/>
            <a:rect r="r" b="b" t="t" l="l"/>
            <a:pathLst>
              <a:path h="9362595" w="15052895">
                <a:moveTo>
                  <a:pt x="0" y="0"/>
                </a:moveTo>
                <a:lnTo>
                  <a:pt x="15052896" y="0"/>
                </a:lnTo>
                <a:lnTo>
                  <a:pt x="15052896" y="9362595"/>
                </a:lnTo>
                <a:lnTo>
                  <a:pt x="0" y="9362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9206" y="1113407"/>
            <a:ext cx="5168869" cy="1611207"/>
            <a:chOff x="0" y="0"/>
            <a:chExt cx="6891825" cy="2148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91825" cy="2148276"/>
            </a:xfrm>
            <a:custGeom>
              <a:avLst/>
              <a:gdLst/>
              <a:ahLst/>
              <a:cxnLst/>
              <a:rect r="r" b="b" t="t" l="l"/>
              <a:pathLst>
                <a:path h="2148276" w="6891825">
                  <a:moveTo>
                    <a:pt x="0" y="0"/>
                  </a:moveTo>
                  <a:lnTo>
                    <a:pt x="6891825" y="0"/>
                  </a:lnTo>
                  <a:lnTo>
                    <a:pt x="6891825" y="2148276"/>
                  </a:lnTo>
                  <a:lnTo>
                    <a:pt x="0" y="2148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6891825" cy="22244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159"/>
                </a:lnSpc>
              </a:pPr>
              <a:r>
                <a:rPr lang="en-US" b="true" sz="4398" spc="87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QUESTION DETAILS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66503" y="1028700"/>
            <a:ext cx="9992462" cy="7569290"/>
          </a:xfrm>
          <a:custGeom>
            <a:avLst/>
            <a:gdLst/>
            <a:ahLst/>
            <a:cxnLst/>
            <a:rect r="r" b="b" t="t" l="l"/>
            <a:pathLst>
              <a:path h="7569290" w="9992462">
                <a:moveTo>
                  <a:pt x="0" y="0"/>
                </a:moveTo>
                <a:lnTo>
                  <a:pt x="9992462" y="0"/>
                </a:lnTo>
                <a:lnTo>
                  <a:pt x="9992462" y="7569290"/>
                </a:lnTo>
                <a:lnTo>
                  <a:pt x="0" y="7569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3651" y="2924380"/>
            <a:ext cx="5334001" cy="5698651"/>
            <a:chOff x="0" y="0"/>
            <a:chExt cx="7112001" cy="75982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12002" cy="7598201"/>
            </a:xfrm>
            <a:custGeom>
              <a:avLst/>
              <a:gdLst/>
              <a:ahLst/>
              <a:cxnLst/>
              <a:rect r="r" b="b" t="t" l="l"/>
              <a:pathLst>
                <a:path h="7598201" w="7112002">
                  <a:moveTo>
                    <a:pt x="0" y="0"/>
                  </a:moveTo>
                  <a:lnTo>
                    <a:pt x="7112002" y="0"/>
                  </a:lnTo>
                  <a:lnTo>
                    <a:pt x="7112002" y="7598201"/>
                  </a:lnTo>
                  <a:lnTo>
                    <a:pt x="0" y="7598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19075"/>
              <a:ext cx="7112001" cy="78172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36"/>
                </a:lnSpc>
              </a:pPr>
            </a:p>
            <a:p>
              <a:pPr algn="l" marL="609265" indent="-152316" lvl="3">
                <a:lnSpc>
                  <a:spcPts val="5136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View full question &amp; answers.</a:t>
              </a:r>
            </a:p>
            <a:p>
              <a:pPr algn="l" marL="609265" indent="-152316" lvl="3">
                <a:lnSpc>
                  <a:spcPts val="5136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 Post your answer.</a:t>
              </a:r>
            </a:p>
            <a:p>
              <a:pPr algn="l" marL="609265" indent="-152316" lvl="3">
                <a:lnSpc>
                  <a:spcPts val="5136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Vote on helpful answers.</a:t>
              </a:r>
            </a:p>
            <a:p>
              <a:pPr algn="l" marL="609265" indent="-152316" lvl="3">
                <a:lnSpc>
                  <a:spcPts val="5136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Filter answers (e.g., most recent, most upvoted)</a:t>
              </a:r>
            </a:p>
            <a:p>
              <a:pPr algn="l" marL="609265" indent="-152316" lvl="3">
                <a:lnSpc>
                  <a:spcPts val="5136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Pagination for smooth performance.</a:t>
              </a:r>
            </a:p>
            <a:p>
              <a:pPr algn="l" marL="609265" indent="-152316" lvl="3">
                <a:lnSpc>
                  <a:spcPts val="5136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4812" y="456084"/>
            <a:ext cx="13754100" cy="830364"/>
            <a:chOff x="0" y="0"/>
            <a:chExt cx="18338800" cy="1107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38800" cy="1107152"/>
            </a:xfrm>
            <a:custGeom>
              <a:avLst/>
              <a:gdLst/>
              <a:ahLst/>
              <a:cxnLst/>
              <a:rect r="r" b="b" t="t" l="l"/>
              <a:pathLst>
                <a:path h="1107152" w="18338800">
                  <a:moveTo>
                    <a:pt x="0" y="0"/>
                  </a:moveTo>
                  <a:lnTo>
                    <a:pt x="18338800" y="0"/>
                  </a:lnTo>
                  <a:lnTo>
                    <a:pt x="18338800" y="1107152"/>
                  </a:lnTo>
                  <a:lnTo>
                    <a:pt x="0" y="1107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338800" cy="11833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158"/>
                </a:lnSpc>
              </a:pPr>
              <a:r>
                <a:rPr lang="en-US" b="true" sz="4399" spc="878">
                  <a:solidFill>
                    <a:srgbClr val="504C44"/>
                  </a:solidFill>
                  <a:latin typeface="Baskerville Display PT Bold"/>
                  <a:ea typeface="Baskerville Display PT Bold"/>
                  <a:cs typeface="Baskerville Display PT Bold"/>
                  <a:sym typeface="Baskerville Display PT Bold"/>
                </a:rPr>
                <a:t>EXPLORE &amp; ORGANIZE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1525" y="4167661"/>
            <a:ext cx="3167891" cy="696218"/>
            <a:chOff x="0" y="0"/>
            <a:chExt cx="4223855" cy="928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3855" cy="928291"/>
            </a:xfrm>
            <a:custGeom>
              <a:avLst/>
              <a:gdLst/>
              <a:ahLst/>
              <a:cxnLst/>
              <a:rect r="r" b="b" t="t" l="l"/>
              <a:pathLst>
                <a:path h="928291" w="4223855">
                  <a:moveTo>
                    <a:pt x="0" y="0"/>
                  </a:moveTo>
                  <a:lnTo>
                    <a:pt x="4223855" y="0"/>
                  </a:lnTo>
                  <a:lnTo>
                    <a:pt x="4223855" y="928291"/>
                  </a:lnTo>
                  <a:lnTo>
                    <a:pt x="0" y="928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223855" cy="9092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4"/>
                </a:lnSpc>
              </a:pPr>
              <a:r>
                <a:rPr lang="en-US" sz="2400" b="true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Collections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4838" y="1870585"/>
            <a:ext cx="3135079" cy="646892"/>
            <a:chOff x="0" y="0"/>
            <a:chExt cx="4180105" cy="86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80105" cy="862522"/>
            </a:xfrm>
            <a:custGeom>
              <a:avLst/>
              <a:gdLst/>
              <a:ahLst/>
              <a:cxnLst/>
              <a:rect r="r" b="b" t="t" l="l"/>
              <a:pathLst>
                <a:path h="862522" w="4180105">
                  <a:moveTo>
                    <a:pt x="0" y="0"/>
                  </a:moveTo>
                  <a:lnTo>
                    <a:pt x="4180105" y="0"/>
                  </a:lnTo>
                  <a:lnTo>
                    <a:pt x="4180105" y="862522"/>
                  </a:lnTo>
                  <a:lnTo>
                    <a:pt x="0" y="862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4180105" cy="8434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4"/>
                </a:lnSpc>
              </a:pPr>
              <a:r>
                <a:rPr lang="en-US" sz="2400" b="true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Community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1525" y="6287153"/>
            <a:ext cx="2147720" cy="512194"/>
            <a:chOff x="0" y="0"/>
            <a:chExt cx="2863627" cy="6829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3627" cy="682925"/>
            </a:xfrm>
            <a:custGeom>
              <a:avLst/>
              <a:gdLst/>
              <a:ahLst/>
              <a:cxnLst/>
              <a:rect r="r" b="b" t="t" l="l"/>
              <a:pathLst>
                <a:path h="682925" w="2863627">
                  <a:moveTo>
                    <a:pt x="0" y="0"/>
                  </a:moveTo>
                  <a:lnTo>
                    <a:pt x="2863627" y="0"/>
                  </a:lnTo>
                  <a:lnTo>
                    <a:pt x="2863627" y="682925"/>
                  </a:lnTo>
                  <a:lnTo>
                    <a:pt x="0" y="682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2863627" cy="6638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24"/>
                </a:lnSpc>
              </a:pPr>
              <a:r>
                <a:rPr lang="en-US" sz="2400" b="true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Tags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233355" y="1870585"/>
            <a:ext cx="9286175" cy="7034277"/>
          </a:xfrm>
          <a:custGeom>
            <a:avLst/>
            <a:gdLst/>
            <a:ahLst/>
            <a:cxnLst/>
            <a:rect r="r" b="b" t="t" l="l"/>
            <a:pathLst>
              <a:path h="7034277" w="9286175">
                <a:moveTo>
                  <a:pt x="0" y="0"/>
                </a:moveTo>
                <a:lnTo>
                  <a:pt x="9286175" y="0"/>
                </a:lnTo>
                <a:lnTo>
                  <a:pt x="9286175" y="7034277"/>
                </a:lnTo>
                <a:lnTo>
                  <a:pt x="0" y="7034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47403" y="2461405"/>
            <a:ext cx="7065027" cy="1671017"/>
            <a:chOff x="0" y="0"/>
            <a:chExt cx="9420036" cy="2228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20036" cy="2228022"/>
            </a:xfrm>
            <a:custGeom>
              <a:avLst/>
              <a:gdLst/>
              <a:ahLst/>
              <a:cxnLst/>
              <a:rect r="r" b="b" t="t" l="l"/>
              <a:pathLst>
                <a:path h="2228022" w="9420036">
                  <a:moveTo>
                    <a:pt x="0" y="0"/>
                  </a:moveTo>
                  <a:lnTo>
                    <a:pt x="9420036" y="0"/>
                  </a:lnTo>
                  <a:lnTo>
                    <a:pt x="9420036" y="2228022"/>
                  </a:lnTo>
                  <a:lnTo>
                    <a:pt x="0" y="2228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420036" cy="2275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10617" indent="-152654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View user profiles.</a:t>
              </a:r>
            </a:p>
            <a:p>
              <a:pPr algn="l" marL="610617" indent="-152654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Filter &amp; search users by name.</a:t>
              </a:r>
            </a:p>
            <a:p>
              <a:pPr algn="l" marL="610617" indent="-152654" lvl="3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737973"/>
            <a:ext cx="6716235" cy="1511080"/>
            <a:chOff x="0" y="0"/>
            <a:chExt cx="8954980" cy="20147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54980" cy="2014773"/>
            </a:xfrm>
            <a:custGeom>
              <a:avLst/>
              <a:gdLst/>
              <a:ahLst/>
              <a:cxnLst/>
              <a:rect r="r" b="b" t="t" l="l"/>
              <a:pathLst>
                <a:path h="2014773" w="8954980">
                  <a:moveTo>
                    <a:pt x="0" y="0"/>
                  </a:moveTo>
                  <a:lnTo>
                    <a:pt x="8954980" y="0"/>
                  </a:lnTo>
                  <a:lnTo>
                    <a:pt x="8954980" y="2014773"/>
                  </a:lnTo>
                  <a:lnTo>
                    <a:pt x="0" y="2014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54980" cy="2062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10617" indent="-152654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Save important questions.</a:t>
              </a:r>
            </a:p>
            <a:p>
              <a:pPr algn="l" marL="610617" indent="-152654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Organize with filters &amp; search.</a:t>
              </a:r>
            </a:p>
            <a:p>
              <a:pPr algn="l" marL="610617" indent="-152654" lvl="3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7012120"/>
            <a:ext cx="6884569" cy="1352204"/>
            <a:chOff x="0" y="0"/>
            <a:chExt cx="9179425" cy="18029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79424" cy="1802938"/>
            </a:xfrm>
            <a:custGeom>
              <a:avLst/>
              <a:gdLst/>
              <a:ahLst/>
              <a:cxnLst/>
              <a:rect r="r" b="b" t="t" l="l"/>
              <a:pathLst>
                <a:path h="1802938" w="9179424">
                  <a:moveTo>
                    <a:pt x="0" y="0"/>
                  </a:moveTo>
                  <a:lnTo>
                    <a:pt x="9179424" y="0"/>
                  </a:lnTo>
                  <a:lnTo>
                    <a:pt x="9179424" y="1802938"/>
                  </a:lnTo>
                  <a:lnTo>
                    <a:pt x="0" y="1802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9179425" cy="185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10617" indent="-152654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Browse questions by topics.</a:t>
              </a:r>
            </a:p>
            <a:p>
              <a:pPr algn="l" marL="610617" indent="-152654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Use filters to find relevant posts.</a:t>
              </a:r>
            </a:p>
            <a:p>
              <a:pPr algn="l" marL="610617" indent="-152654" lvl="3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0065" y="2119041"/>
            <a:ext cx="9286723" cy="7255252"/>
          </a:xfrm>
          <a:custGeom>
            <a:avLst/>
            <a:gdLst/>
            <a:ahLst/>
            <a:cxnLst/>
            <a:rect r="r" b="b" t="t" l="l"/>
            <a:pathLst>
              <a:path h="7255252" w="9286723">
                <a:moveTo>
                  <a:pt x="0" y="0"/>
                </a:moveTo>
                <a:lnTo>
                  <a:pt x="9286723" y="0"/>
                </a:lnTo>
                <a:lnTo>
                  <a:pt x="9286723" y="7255252"/>
                </a:lnTo>
                <a:lnTo>
                  <a:pt x="0" y="725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39523" y="884040"/>
            <a:ext cx="9215665" cy="74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4398" spc="87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EXPLORE &amp; ORGANIZE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9425" y="2906592"/>
            <a:ext cx="5614193" cy="5680150"/>
            <a:chOff x="0" y="0"/>
            <a:chExt cx="7485590" cy="75735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43098"/>
              <a:ext cx="748559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View/edit user info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Track badges, top posts &amp; activity</a:t>
              </a:r>
            </a:p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42885" y="-47625"/>
              <a:ext cx="4025401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Profile 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36914" y="2765101"/>
              <a:ext cx="398370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Ask a Question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455135"/>
              <a:ext cx="7011763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Add title, detailed description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Tag the question &amp; submit</a:t>
              </a:r>
            </a:p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42885" y="5240755"/>
              <a:ext cx="270552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504C44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Tech Blogs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930789"/>
              <a:ext cx="6113984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Filter/sort by category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Read full tech articles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DAGmDOZC-gQ</dc:identifier>
  <dcterms:modified xsi:type="dcterms:W3CDTF">2011-08-01T06:04:30Z</dcterms:modified>
  <cp:revision>1</cp:revision>
  <dc:title>final capstone ppt</dc:title>
</cp:coreProperties>
</file>